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405"/>
  </p:normalViewPr>
  <p:slideViewPr>
    <p:cSldViewPr snapToGrid="0">
      <p:cViewPr varScale="1">
        <p:scale>
          <a:sx n="128" d="100"/>
          <a:sy n="128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315A4E-51D2-64C8-499D-A1B851D088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gamalki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5D4E5A7-DFEF-53EE-8403-15019ECF15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72068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205402-43E6-0D55-AFF1-69C80BEE5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C50C15-FFF6-0594-9A52-32132A48E7B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8742A2-C3CA-2701-E517-2D9269B1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4435" y="-747506"/>
            <a:ext cx="12556435" cy="784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699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AE0A1D-8731-F803-324D-FB53260F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BE9F55-3918-63FD-B26D-605213A207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DFAA5C-2DE8-E7FC-4BC7-FE94A9BCD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4009" y="-771112"/>
            <a:ext cx="12626009" cy="789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087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C3AA0-0AA1-8C54-B588-19A7734E4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D4185B-0758-DBF6-E9C8-90D9D431120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E6A6FA-704C-0C5D-6436-CCD03A193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13" y="-386046"/>
            <a:ext cx="12626009" cy="795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138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Главное мероприятие</Template>
  <TotalTime>1</TotalTime>
  <Words>1</Words>
  <Application>Microsoft Macintosh PowerPoint</Application>
  <PresentationFormat>Широкоэкранный</PresentationFormat>
  <Paragraphs>1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Arial</vt:lpstr>
      <vt:lpstr>Impact</vt:lpstr>
      <vt:lpstr>Главное мероприятие</vt:lpstr>
      <vt:lpstr>gamalki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gamalki</dc:title>
  <dc:creator>Natalya Papazova</dc:creator>
  <cp:lastModifiedBy>Natalya Papazova</cp:lastModifiedBy>
  <cp:revision>1</cp:revision>
  <dcterms:created xsi:type="dcterms:W3CDTF">2023-10-23T08:04:55Z</dcterms:created>
  <dcterms:modified xsi:type="dcterms:W3CDTF">2023-10-23T08:06:26Z</dcterms:modified>
</cp:coreProperties>
</file>

<file path=docProps/thumbnail.jpeg>
</file>